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-691" y="-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88C03-0BDF-464A-BF90-17F85E5A5AFB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C85D-07AB-48A8-837A-A12937780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63024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88C03-0BDF-464A-BF90-17F85E5A5AFB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C85D-07AB-48A8-837A-A12937780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8151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88C03-0BDF-464A-BF90-17F85E5A5AFB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C85D-07AB-48A8-837A-A12937780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1948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88C03-0BDF-464A-BF90-17F85E5A5AFB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C85D-07AB-48A8-837A-A12937780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3837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88C03-0BDF-464A-BF90-17F85E5A5AFB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C85D-07AB-48A8-837A-A12937780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487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88C03-0BDF-464A-BF90-17F85E5A5AFB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C85D-07AB-48A8-837A-A12937780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06581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88C03-0BDF-464A-BF90-17F85E5A5AFB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C85D-07AB-48A8-837A-A12937780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392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88C03-0BDF-464A-BF90-17F85E5A5AFB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C85D-07AB-48A8-837A-A12937780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4995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88C03-0BDF-464A-BF90-17F85E5A5AFB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C85D-07AB-48A8-837A-A12937780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9500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88C03-0BDF-464A-BF90-17F85E5A5AFB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C85D-07AB-48A8-837A-A12937780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4950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88C03-0BDF-464A-BF90-17F85E5A5AFB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C85D-07AB-48A8-837A-A12937780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3978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88C03-0BDF-464A-BF90-17F85E5A5AFB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6C85D-07AB-48A8-837A-A12937780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9695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8154" y="724394"/>
            <a:ext cx="100702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Жеке қорғаныс құралдары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0649" y="2648197"/>
            <a:ext cx="1030778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4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 қорғаныс құралдар </a:t>
            </a:r>
            <a:r>
              <a:rPr lang="kk-KZ" sz="4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тағайындалуына байланысты келесі топтарға бөлінеді:</a:t>
            </a:r>
            <a:endParaRPr lang="ru-RU" sz="4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1532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8758" y="261257"/>
            <a:ext cx="1150719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sz="3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Тыныс органдарын қорғау құралдары </a:t>
            </a:r>
            <a:r>
              <a:rPr lang="kk-K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3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газқағарлар, респираторлар</a:t>
            </a:r>
            <a:r>
              <a:rPr lang="kk-K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sz="3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Арнайы киім </a:t>
            </a:r>
            <a:r>
              <a:rPr lang="kk-K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3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костюмдер, комбинезондар, халаттар, алжапқыштар</a:t>
            </a:r>
            <a:r>
              <a:rPr lang="kk-K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sz="3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Арнайы аяқ киім </a:t>
            </a:r>
            <a:r>
              <a:rPr lang="kk-K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3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бәтеңкелер, етіктер, қонышсыз бәтеңкелер, қонышсыз етіктер</a:t>
            </a:r>
            <a:r>
              <a:rPr lang="kk-K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sz="3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Қолды қорғайтын құралдар </a:t>
            </a:r>
            <a:r>
              <a:rPr lang="kk-K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3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қолғаптар</a:t>
            </a:r>
            <a:r>
              <a:rPr lang="kk-K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sz="3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Басты қорғайтын құралдар </a:t>
            </a:r>
            <a:r>
              <a:rPr lang="kk-K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3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шлемдер, каскалар</a:t>
            </a:r>
            <a:r>
              <a:rPr lang="kk-K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sz="3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Бетті қорғайтын құралдар</a:t>
            </a:r>
            <a:r>
              <a:rPr lang="kk-KZ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3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қорғану маскалар</a:t>
            </a:r>
            <a:r>
              <a:rPr lang="kk-K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sz="3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Көзді қорғайтын құралдар </a:t>
            </a:r>
            <a:r>
              <a:rPr lang="kk-K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3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қорғаныш көзілдірігі</a:t>
            </a:r>
            <a:r>
              <a:rPr lang="kk-K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sz="3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Есту мүшесін қорғайтын құралдар </a:t>
            </a:r>
            <a:r>
              <a:rPr lang="kk-K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3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құлаққаптар, құлақ тығындары</a:t>
            </a:r>
            <a:r>
              <a:rPr lang="kk-K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sz="3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Қорғаныс дерматалогиялық құралдар </a:t>
            </a:r>
            <a:r>
              <a:rPr lang="kk-K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3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майлар, пасталар, тері тазартқыштар</a:t>
            </a:r>
            <a:r>
              <a:rPr lang="kk-K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9368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5428" y="154380"/>
            <a:ext cx="11756572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Тыныс органдарын </a:t>
            </a:r>
            <a:r>
              <a:rPr lang="kk-KZ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 қорғау құралдарына 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 газқағарлар мен респираторлар жатады. Олар әдетте тыныс органдарын қоршаған ортадан оқшаулайтын бет пердеден және демалу үшін таза ауамен қамтамасыз ететін тетіктерден тұрады. 	Тыныс органдарын </a:t>
            </a:r>
            <a:r>
              <a:rPr lang="kk-KZ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 қорғау құралдары 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таза ауамен қамтамасыз ету тәсілі бойынша екі типке бөлінеді:</a:t>
            </a:r>
          </a:p>
          <a:p>
            <a:pPr marL="514350" indent="-514350">
              <a:buAutoNum type="arabicPeriod"/>
            </a:pP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Сүзуші, оларда дем алатын ауа зиянды қоспалардан сүзгіш материал немесе сорбент арқылы тазаланады;</a:t>
            </a:r>
          </a:p>
          <a:p>
            <a:pPr marL="514350" indent="-514350">
              <a:buAutoNum type="arabicPeriod"/>
            </a:pP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Оқшаулайтын, оларда дем алу қоршаған ортадан толығымен оқшауланған. Бұл құралдарға түтікті газқағарлар және респираторлар жатады. Оларға дем алатын таза ауа өндірістік зиянды заттармен ластанбаған таза ортадан түтік арқылы беріледі.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9342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2758" y="380010"/>
            <a:ext cx="5705598" cy="61642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82320" y="385507"/>
            <a:ext cx="4311114" cy="61587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058257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3375" y="1184872"/>
            <a:ext cx="6768825" cy="45152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074" r="16461"/>
          <a:stretch/>
        </p:blipFill>
        <p:spPr>
          <a:xfrm>
            <a:off x="7576458" y="139147"/>
            <a:ext cx="3752602" cy="66067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2589538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95</Words>
  <Application>Microsoft Office PowerPoint</Application>
  <PresentationFormat>Произвольный</PresentationFormat>
  <Paragraphs>14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User</cp:lastModifiedBy>
  <cp:revision>9</cp:revision>
  <dcterms:created xsi:type="dcterms:W3CDTF">2022-02-24T06:27:55Z</dcterms:created>
  <dcterms:modified xsi:type="dcterms:W3CDTF">2023-10-04T03:17:21Z</dcterms:modified>
</cp:coreProperties>
</file>